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6588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292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6876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359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9977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8731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79941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36625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8463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5677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4324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180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54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001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598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5832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5006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E6A775-2C8C-4657-BFFF-6A14F4800B3F}" type="datetimeFigureOut">
              <a:rPr lang="en-PK" smtClean="0"/>
              <a:t>08/06/2020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11F377-6EBE-4B99-8ECF-E99607F5F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719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C784-328D-4E16-B66E-F42D63379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Neighborhoods</a:t>
            </a:r>
            <a:br>
              <a:rPr lang="en-US" dirty="0"/>
            </a:br>
            <a:r>
              <a:rPr lang="en-US" dirty="0"/>
              <a:t> “Toronto VS New York”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FDDD8-2D35-45BF-B5CA-BFD40F00D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Qamar Zia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832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71D8-A7DF-44CD-A578-5310E4B6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8575"/>
            <a:ext cx="10018713" cy="1752599"/>
          </a:xfrm>
        </p:spPr>
        <p:txBody>
          <a:bodyPr/>
          <a:lstStyle/>
          <a:p>
            <a:r>
              <a:rPr lang="en-US" dirty="0"/>
              <a:t>Visualization of Clusters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872E4-EE00-4BDF-B9DB-89F8B42CB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493043"/>
            <a:ext cx="4895057" cy="576262"/>
          </a:xfrm>
        </p:spPr>
        <p:txBody>
          <a:bodyPr/>
          <a:lstStyle/>
          <a:p>
            <a:r>
              <a:rPr lang="en-US" dirty="0"/>
              <a:t>Clusters of Toronto</a:t>
            </a:r>
            <a:endParaRPr lang="en-PK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31EC783-99AC-4654-A9B0-CB2DAB2657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09825"/>
            <a:ext cx="4470646" cy="36195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C3416-3651-41F7-AF91-49190EAB3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7967" y="1493043"/>
            <a:ext cx="4895057" cy="576262"/>
          </a:xfrm>
        </p:spPr>
        <p:txBody>
          <a:bodyPr/>
          <a:lstStyle/>
          <a:p>
            <a:r>
              <a:rPr lang="en-US" dirty="0"/>
              <a:t>Clusters of New York</a:t>
            </a:r>
            <a:endParaRPr lang="en-P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802F5C-FAA3-4189-B4CD-3375F1925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7" y="2409826"/>
            <a:ext cx="4470645" cy="3619500"/>
          </a:xfrm>
        </p:spPr>
      </p:pic>
    </p:spTree>
    <p:extLst>
      <p:ext uri="{BB962C8B-B14F-4D97-AF65-F5344CB8AC3E}">
        <p14:creationId xmlns:p14="http://schemas.microsoft.com/office/powerpoint/2010/main" val="377834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4F20-DBD6-4C7C-B92C-2F60EC88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45A4-9EE2-4EC3-BD35-F83F6916E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43051"/>
            <a:ext cx="10018713" cy="4248150"/>
          </a:xfrm>
        </p:spPr>
        <p:txBody>
          <a:bodyPr/>
          <a:lstStyle/>
          <a:p>
            <a:r>
              <a:rPr lang="en-US" dirty="0"/>
              <a:t>After clustering and comparing the neighborhoods on maps and comparing them side by side we can easily identify the neighborhoods that are similar in both cities</a:t>
            </a:r>
          </a:p>
          <a:p>
            <a:r>
              <a:rPr lang="en-US" dirty="0"/>
              <a:t>We can suggest a person a similar neighborhood if he wants to shift from New York to Toronto and still feel like home by having the same common places in the Neighborhood.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9674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D6A7-9D5C-41DB-A752-22CB46D5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64363"/>
            <a:ext cx="10018713" cy="1752599"/>
          </a:xfrm>
        </p:spPr>
        <p:txBody>
          <a:bodyPr/>
          <a:lstStyle/>
          <a:p>
            <a:r>
              <a:rPr lang="en-US" dirty="0"/>
              <a:t>Background And Motivation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6CF1-E56F-476B-BEF6-7ECC03B2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16963"/>
            <a:ext cx="10018713" cy="3974238"/>
          </a:xfrm>
        </p:spPr>
        <p:txBody>
          <a:bodyPr/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todays world people are often moving from one place to other for work or for change of life and they also want to be in a place that is much like home. For instance a person comes too you saying that he is moving from New York to Toronto and he is so much confused that where should he find a home in Toronto. By Clustering the two cities on the bases of features we can help the person in his confusion and help him make a decision.</a:t>
            </a:r>
            <a:endParaRPr lang="en-PK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190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9297-1858-454D-BD1E-D6A47D6D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497150"/>
            <a:ext cx="10018713" cy="1752599"/>
          </a:xfrm>
        </p:spPr>
        <p:txBody>
          <a:bodyPr/>
          <a:lstStyle/>
          <a:p>
            <a:r>
              <a:rPr lang="en-US" dirty="0"/>
              <a:t>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338B-4C1F-4319-8496-73D7CDEE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018713" cy="4038601"/>
          </a:xfrm>
        </p:spPr>
        <p:txBody>
          <a:bodyPr/>
          <a:lstStyle/>
          <a:p>
            <a:r>
              <a:rPr lang="en-US" dirty="0"/>
              <a:t>Acquiring and  Cleaning the data and making it useable for Cluster analysis.</a:t>
            </a:r>
          </a:p>
          <a:p>
            <a:r>
              <a:rPr lang="en-US" dirty="0"/>
              <a:t>Applying Clustering Algorithm “K-Mean Clustering” for grouping the neighborhoods on bases of similarity features.</a:t>
            </a:r>
          </a:p>
          <a:p>
            <a:r>
              <a:rPr lang="en-US" dirty="0"/>
              <a:t>Presenting the clusters on Map for better Insights and </a:t>
            </a:r>
            <a:r>
              <a:rPr lang="en-US" dirty="0" err="1"/>
              <a:t>Vizualization</a:t>
            </a:r>
            <a:r>
              <a:rPr lang="en-US" dirty="0"/>
              <a:t>. 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8731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5EF1-B71E-4BE7-97BA-16191152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Work Flow</a:t>
            </a:r>
            <a:endParaRPr lang="en-PK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24E7E-D107-436D-883D-EAB45AB0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1803005"/>
            <a:ext cx="10018712" cy="3544089"/>
          </a:xfrm>
        </p:spPr>
      </p:pic>
    </p:spTree>
    <p:extLst>
      <p:ext uri="{BB962C8B-B14F-4D97-AF65-F5344CB8AC3E}">
        <p14:creationId xmlns:p14="http://schemas.microsoft.com/office/powerpoint/2010/main" val="21165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2749-2E9B-4521-B2BF-E62E880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CEF1A-7D74-46C8-8726-0AF98BA0A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2658533"/>
            <a:ext cx="4895056" cy="576262"/>
          </a:xfrm>
        </p:spPr>
        <p:txBody>
          <a:bodyPr/>
          <a:lstStyle/>
          <a:p>
            <a:r>
              <a:rPr lang="en-US" dirty="0"/>
              <a:t>Before Dimensionality Reduction</a:t>
            </a:r>
            <a:endParaRPr lang="en-PK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D86998-618D-449F-B097-9A4FB61B3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335338"/>
            <a:ext cx="4099723" cy="26127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DABBD-E352-407A-894C-411179FCE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Dimensionality Reduction</a:t>
            </a:r>
            <a:endParaRPr lang="en-PK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FF968-26E7-49CB-9709-4555C22646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7" y="3335337"/>
            <a:ext cx="4099723" cy="2612701"/>
          </a:xfrm>
        </p:spPr>
      </p:pic>
    </p:spTree>
    <p:extLst>
      <p:ext uri="{BB962C8B-B14F-4D97-AF65-F5344CB8AC3E}">
        <p14:creationId xmlns:p14="http://schemas.microsoft.com/office/powerpoint/2010/main" val="365482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CC920-56B1-4DF6-BD42-7D36323A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n-US" sz="3200" b="1" dirty="0"/>
              <a:t>The Elbow Method</a:t>
            </a:r>
            <a:endParaRPr lang="en-PK" sz="3200" b="1" dirty="0"/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38866-1A27-445E-B9F4-3C0E52ADB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328147"/>
            <a:ext cx="6237359" cy="39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E818-1C12-479D-9C96-6D44A475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US" sz="3200" b="1" dirty="0"/>
              <a:t>The Silhouette Method</a:t>
            </a:r>
            <a:endParaRPr lang="en-PK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CDF74-A7FB-4147-A04A-7E1CF7E1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903157"/>
            <a:ext cx="6240990" cy="46183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5761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D1B15A-49F4-49A5-9034-6EB2141A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96" y="685800"/>
            <a:ext cx="2543201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/>
              <a:t>The Gap Statistic Method</a:t>
            </a:r>
          </a:p>
        </p:txBody>
      </p:sp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large, man&#10;&#10;Description automatically generated">
            <a:extLst>
              <a:ext uri="{FF2B5EF4-FFF2-40B4-BE49-F238E27FC236}">
                <a16:creationId xmlns:a16="http://schemas.microsoft.com/office/drawing/2014/main" id="{70733E93-860E-4988-BC9C-B7CA89AF1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" b="3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3785-3BCF-41E4-B897-FA69187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B4F68-6861-4F59-8E05-BD44ED0E9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1890712"/>
            <a:ext cx="4895056" cy="576262"/>
          </a:xfrm>
        </p:spPr>
        <p:txBody>
          <a:bodyPr/>
          <a:lstStyle/>
          <a:p>
            <a:r>
              <a:rPr lang="en-US" dirty="0"/>
              <a:t>Map of Toronto</a:t>
            </a:r>
            <a:endParaRPr lang="en-PK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E4708DE-BFA2-48CC-9105-CD02A5A96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06" y="2676525"/>
            <a:ext cx="4831103" cy="31146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D6D2-3EEA-4D70-BFE9-5BD6E849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1890712"/>
            <a:ext cx="4622537" cy="576262"/>
          </a:xfrm>
        </p:spPr>
        <p:txBody>
          <a:bodyPr/>
          <a:lstStyle/>
          <a:p>
            <a:r>
              <a:rPr lang="en-US" dirty="0"/>
              <a:t>Map of New York</a:t>
            </a:r>
            <a:endParaRPr lang="en-PK" dirty="0"/>
          </a:p>
        </p:txBody>
      </p:sp>
      <p:pic>
        <p:nvPicPr>
          <p:cNvPr id="10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38A1D6-8BBB-48D2-888F-D66B7CFF85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59" y="2676525"/>
            <a:ext cx="4831102" cy="3114675"/>
          </a:xfrm>
        </p:spPr>
      </p:pic>
    </p:spTree>
    <p:extLst>
      <p:ext uri="{BB962C8B-B14F-4D97-AF65-F5344CB8AC3E}">
        <p14:creationId xmlns:p14="http://schemas.microsoft.com/office/powerpoint/2010/main" val="2554979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242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Parallax</vt:lpstr>
      <vt:lpstr>Comparison of Neighborhoods  “Toronto VS New York”</vt:lpstr>
      <vt:lpstr>Background And Motivation</vt:lpstr>
      <vt:lpstr>Objectives</vt:lpstr>
      <vt:lpstr>Work Flow</vt:lpstr>
      <vt:lpstr>Principal Components</vt:lpstr>
      <vt:lpstr>The Elbow Method</vt:lpstr>
      <vt:lpstr>The Silhouette Method</vt:lpstr>
      <vt:lpstr>The Gap Statistic Method</vt:lpstr>
      <vt:lpstr>Visualization</vt:lpstr>
      <vt:lpstr>Visualization of Clusters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Neighborhoods  “Toronto VS New York”</dc:title>
  <dc:creator>camar xia</dc:creator>
  <cp:lastModifiedBy>camar xia</cp:lastModifiedBy>
  <cp:revision>3</cp:revision>
  <dcterms:created xsi:type="dcterms:W3CDTF">2020-06-08T14:26:42Z</dcterms:created>
  <dcterms:modified xsi:type="dcterms:W3CDTF">2020-06-08T14:46:02Z</dcterms:modified>
</cp:coreProperties>
</file>